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6BB79-D89C-43B5-A5B7-73D57A9D30BF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3FFC0-1C4F-424A-9BA2-69885CBCEB6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PREPOSITONS OF PLACE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l-GR" sz="1200" dirty="0" smtClean="0"/>
              <a:t> </a:t>
            </a:r>
            <a:r>
              <a:rPr lang="en-US" sz="1200" b="1" dirty="0" smtClean="0"/>
              <a:t>AT</a:t>
            </a:r>
            <a:r>
              <a:rPr lang="en-US" sz="1200" dirty="0" smtClean="0"/>
              <a:t>: </a:t>
            </a:r>
            <a:r>
              <a:rPr lang="el-GR" sz="1200" dirty="0" smtClean="0"/>
              <a:t>Σε κάποιο σημείο, τόπο</a:t>
            </a:r>
            <a:br>
              <a:rPr lang="el-GR" sz="1200" dirty="0" smtClean="0"/>
            </a:br>
            <a:r>
              <a:rPr lang="en-US" sz="1200" b="1" dirty="0" smtClean="0"/>
              <a:t>IN</a:t>
            </a:r>
            <a:r>
              <a:rPr lang="en-US" sz="1200" dirty="0" smtClean="0"/>
              <a:t>: </a:t>
            </a:r>
            <a:r>
              <a:rPr lang="el-GR" sz="1200" dirty="0" smtClean="0"/>
              <a:t>μέσα σε χώρο ή τόπο που έχει κάποια όρια (</a:t>
            </a:r>
            <a:r>
              <a:rPr lang="en-US" sz="1200" dirty="0" smtClean="0"/>
              <a:t>park</a:t>
            </a:r>
            <a:r>
              <a:rPr lang="el-GR" sz="1200" dirty="0" smtClean="0"/>
              <a:t>)</a:t>
            </a:r>
            <a:br>
              <a:rPr lang="el-GR" sz="1200" dirty="0" smtClean="0"/>
            </a:br>
            <a:r>
              <a:rPr lang="en-US" sz="1200" b="1" dirty="0" smtClean="0"/>
              <a:t>ON:</a:t>
            </a:r>
            <a:r>
              <a:rPr lang="en-US" sz="1200" dirty="0" smtClean="0"/>
              <a:t> </a:t>
            </a:r>
            <a:r>
              <a:rPr lang="el-GR" sz="1200" dirty="0" smtClean="0"/>
              <a:t>πάνω ή πάνω σε γραμμή (</a:t>
            </a:r>
            <a:r>
              <a:rPr lang="en-US" sz="1200" dirty="0" smtClean="0"/>
              <a:t>lake, street</a:t>
            </a:r>
            <a:r>
              <a:rPr lang="el-GR" sz="1200" dirty="0" smtClean="0"/>
              <a:t>) ή ηλεκτρικά ή ηλεκτρονικά μέσα</a:t>
            </a:r>
            <a:r>
              <a:rPr lang="en-US" sz="1200" dirty="0" smtClean="0"/>
              <a:t> (on the phone)</a:t>
            </a:r>
            <a:endParaRPr lang="el-GR" sz="1200" dirty="0"/>
          </a:p>
        </p:txBody>
      </p:sp>
      <p:pic>
        <p:nvPicPr>
          <p:cNvPr id="4" name="3 - Θέση περιεχομένου" descr="preposition-of-place-1-ver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560" y="980728"/>
            <a:ext cx="7632848" cy="54006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positional-phrases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260648"/>
            <a:ext cx="5904656" cy="61926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positional-phrases-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91680" y="332656"/>
            <a:ext cx="5976664" cy="579350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419646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Beside/next to=</a:t>
            </a:r>
            <a:r>
              <a:rPr lang="el-GR" dirty="0" smtClean="0"/>
              <a:t>Δίπλα </a:t>
            </a:r>
            <a:endParaRPr lang="en-US" dirty="0" smtClean="0"/>
          </a:p>
          <a:p>
            <a:r>
              <a:rPr lang="en-US" dirty="0" smtClean="0"/>
              <a:t>By=</a:t>
            </a:r>
            <a:r>
              <a:rPr lang="el-GR" dirty="0" smtClean="0"/>
              <a:t>δίπλα</a:t>
            </a:r>
            <a:endParaRPr lang="en-US" dirty="0" smtClean="0"/>
          </a:p>
          <a:p>
            <a:r>
              <a:rPr lang="en-US" dirty="0" smtClean="0"/>
              <a:t>Opposite=</a:t>
            </a:r>
            <a:r>
              <a:rPr lang="el-GR" dirty="0" smtClean="0"/>
              <a:t>απέναντι</a:t>
            </a:r>
            <a:endParaRPr lang="en-US" dirty="0" smtClean="0"/>
          </a:p>
          <a:p>
            <a:r>
              <a:rPr lang="en-US" dirty="0" smtClean="0"/>
              <a:t>Near=</a:t>
            </a:r>
            <a:r>
              <a:rPr lang="el-GR" dirty="0" smtClean="0"/>
              <a:t>κοντά</a:t>
            </a:r>
          </a:p>
          <a:p>
            <a:r>
              <a:rPr lang="en-US" dirty="0" smtClean="0"/>
              <a:t>Behind=</a:t>
            </a:r>
            <a:r>
              <a:rPr lang="el-GR" dirty="0" smtClean="0"/>
              <a:t>πίσω από</a:t>
            </a:r>
            <a:endParaRPr lang="en-US" dirty="0" smtClean="0"/>
          </a:p>
          <a:p>
            <a:r>
              <a:rPr lang="en-US" dirty="0" smtClean="0"/>
              <a:t>In front of=</a:t>
            </a:r>
            <a:r>
              <a:rPr lang="el-GR" dirty="0" smtClean="0"/>
              <a:t>μπροστά από</a:t>
            </a:r>
            <a:endParaRPr lang="en-US" dirty="0" smtClean="0"/>
          </a:p>
          <a:p>
            <a:r>
              <a:rPr lang="en-US" dirty="0" smtClean="0"/>
              <a:t>Between=</a:t>
            </a:r>
            <a:r>
              <a:rPr lang="el-GR" dirty="0" smtClean="0"/>
              <a:t>ανάμεσα</a:t>
            </a:r>
            <a:endParaRPr lang="en-US" dirty="0" smtClean="0"/>
          </a:p>
          <a:p>
            <a:r>
              <a:rPr lang="en-US" dirty="0" smtClean="0"/>
              <a:t>Above= </a:t>
            </a:r>
            <a:r>
              <a:rPr lang="el-GR" dirty="0" smtClean="0"/>
              <a:t>πάνω από (</a:t>
            </a:r>
            <a:r>
              <a:rPr lang="en-US" dirty="0" smtClean="0"/>
              <a:t> plane, painting)</a:t>
            </a:r>
          </a:p>
          <a:p>
            <a:r>
              <a:rPr lang="en-US" dirty="0" smtClean="0"/>
              <a:t>Below=</a:t>
            </a:r>
            <a:r>
              <a:rPr lang="el-GR" dirty="0" smtClean="0"/>
              <a:t> κάτω από </a:t>
            </a:r>
          </a:p>
          <a:p>
            <a:endParaRPr lang="en-US" dirty="0" smtClean="0"/>
          </a:p>
          <a:p>
            <a:endParaRPr lang="el-GR" dirty="0"/>
          </a:p>
        </p:txBody>
      </p:sp>
      <p:pic>
        <p:nvPicPr>
          <p:cNvPr id="7" name="6 - Θέση περιεχομένου" descr="https://en.islcollective.com/preview/200912/f/koji-the-ninja-teaches-place-prepositions-grammar-drills-grammar-guides_769_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32656"/>
            <a:ext cx="4138948" cy="585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07678"/>
          </a:xfrm>
        </p:spPr>
        <p:txBody>
          <a:bodyPr>
            <a:normAutofit/>
          </a:bodyPr>
          <a:lstStyle/>
          <a:p>
            <a:r>
              <a:rPr lang="el-GR" sz="1800" dirty="0" smtClean="0"/>
              <a:t>ΠΡΟΘΕΣΕΙΣ ΠΟΥ ΔΕΙΧΝΟΥΝ ΚΙΝΗΣΗ</a:t>
            </a:r>
            <a:endParaRPr lang="el-GR" sz="1800" dirty="0"/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</a:t>
            </a:r>
            <a:r>
              <a:rPr lang="el-GR" dirty="0" smtClean="0"/>
              <a:t>=προς</a:t>
            </a:r>
            <a:endParaRPr lang="en-US" dirty="0" smtClean="0"/>
          </a:p>
          <a:p>
            <a:r>
              <a:rPr lang="en-US" dirty="0" smtClean="0"/>
              <a:t>Towards</a:t>
            </a:r>
            <a:r>
              <a:rPr lang="el-GR" dirty="0" smtClean="0"/>
              <a:t>=με κατεύθυνση προς</a:t>
            </a:r>
            <a:endParaRPr lang="en-US" dirty="0" smtClean="0"/>
          </a:p>
          <a:p>
            <a:r>
              <a:rPr lang="en-US" dirty="0" smtClean="0"/>
              <a:t>From=</a:t>
            </a:r>
            <a:r>
              <a:rPr lang="el-GR" dirty="0" smtClean="0"/>
              <a:t>από</a:t>
            </a:r>
            <a:endParaRPr lang="en-US" dirty="0" smtClean="0"/>
          </a:p>
          <a:p>
            <a:r>
              <a:rPr lang="en-US" dirty="0" smtClean="0"/>
              <a:t>Off=</a:t>
            </a:r>
            <a:r>
              <a:rPr lang="el-GR" dirty="0" smtClean="0"/>
              <a:t> από (πτώση)</a:t>
            </a:r>
            <a:endParaRPr lang="en-US" dirty="0" smtClean="0"/>
          </a:p>
          <a:p>
            <a:r>
              <a:rPr lang="en-US" dirty="0" smtClean="0"/>
              <a:t>Up=</a:t>
            </a:r>
            <a:r>
              <a:rPr lang="el-GR" dirty="0" smtClean="0"/>
              <a:t>προς τα πάνω</a:t>
            </a:r>
            <a:endParaRPr lang="en-US" dirty="0" smtClean="0"/>
          </a:p>
          <a:p>
            <a:r>
              <a:rPr lang="en-US" dirty="0" smtClean="0"/>
              <a:t>Down=</a:t>
            </a:r>
            <a:r>
              <a:rPr lang="el-GR" dirty="0" smtClean="0"/>
              <a:t>προς τα κάτω</a:t>
            </a:r>
            <a:endParaRPr lang="en-US" dirty="0" smtClean="0"/>
          </a:p>
          <a:p>
            <a:r>
              <a:rPr lang="en-US" dirty="0" smtClean="0"/>
              <a:t>Over=</a:t>
            </a:r>
            <a:r>
              <a:rPr lang="el-GR" dirty="0" smtClean="0"/>
              <a:t> πάνω από</a:t>
            </a:r>
            <a:endParaRPr lang="en-US" dirty="0" smtClean="0"/>
          </a:p>
          <a:p>
            <a:r>
              <a:rPr lang="en-US" dirty="0" smtClean="0"/>
              <a:t>Along=</a:t>
            </a:r>
            <a:r>
              <a:rPr lang="el-GR" dirty="0" smtClean="0"/>
              <a:t> κατά μήκος</a:t>
            </a:r>
            <a:endParaRPr lang="en-US" dirty="0" smtClean="0"/>
          </a:p>
          <a:p>
            <a:r>
              <a:rPr lang="en-US" dirty="0" smtClean="0"/>
              <a:t>Across=</a:t>
            </a:r>
            <a:r>
              <a:rPr lang="el-GR" dirty="0" smtClean="0"/>
              <a:t>απέναντι</a:t>
            </a:r>
            <a:endParaRPr lang="en-US" dirty="0" smtClean="0"/>
          </a:p>
          <a:p>
            <a:r>
              <a:rPr lang="en-US" dirty="0" smtClean="0"/>
              <a:t>Through=</a:t>
            </a:r>
            <a:r>
              <a:rPr lang="el-GR" dirty="0" smtClean="0"/>
              <a:t>μέσα από</a:t>
            </a:r>
            <a:endParaRPr lang="en-US" dirty="0" smtClean="0"/>
          </a:p>
          <a:p>
            <a:r>
              <a:rPr lang="en-US" dirty="0" smtClean="0"/>
              <a:t>Around=</a:t>
            </a:r>
            <a:r>
              <a:rPr lang="el-GR" dirty="0" smtClean="0"/>
              <a:t>γύρω</a:t>
            </a:r>
          </a:p>
        </p:txBody>
      </p:sp>
      <p:pic>
        <p:nvPicPr>
          <p:cNvPr id="8" name="3 - Θέση περιεχομένου" descr="prepositions-of-movement.new_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5050" y="188640"/>
            <a:ext cx="5111750" cy="619268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84</Words>
  <Application>Microsoft Office PowerPoint</Application>
  <PresentationFormat>Προβολή στην οθόνη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PREPOSITONS OF PLACE</vt:lpstr>
      <vt:lpstr> AT: Σε κάποιο σημείο, τόπο IN: μέσα σε χώρο ή τόπο που έχει κάποια όρια (park) ON: πάνω ή πάνω σε γραμμή (lake, street) ή ηλεκτρικά ή ηλεκτρονικά μέσα (on the phone)</vt:lpstr>
      <vt:lpstr>Διαφάνεια 3</vt:lpstr>
      <vt:lpstr>Διαφάνεια 4</vt:lpstr>
      <vt:lpstr>Διαφάνεια 5</vt:lpstr>
      <vt:lpstr>ΠΡΟΘΕΣΕΙΣ ΠΟΥ ΔΕΙΧΝΟΥΝ ΚΙΝΗΣΗ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PREPOSITONS OF PLACE</dc:title>
  <dc:creator>user</dc:creator>
  <cp:lastModifiedBy>user</cp:lastModifiedBy>
  <cp:revision>10</cp:revision>
  <dcterms:created xsi:type="dcterms:W3CDTF">2021-03-31T14:54:12Z</dcterms:created>
  <dcterms:modified xsi:type="dcterms:W3CDTF">2024-11-25T13:54:07Z</dcterms:modified>
</cp:coreProperties>
</file>