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Geist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89" d="100"/>
          <a:sy n="89" d="100"/>
        </p:scale>
        <p:origin x="-108" y="-24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0671C-E0FC-4D49-8DC8-3A0D31330317}" type="datetimeFigureOut">
              <a:rPr lang="el-GR" smtClean="0"/>
              <a:t>6/11/2025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2D43-93A4-4510-A287-075B3002C7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1250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-10-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-10-5.svg"/><Relationship Id="rId5" Type="http://schemas.openxmlformats.org/officeDocument/2006/relationships/image" Target="../media/image-10-3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2-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-2-5.svg"/><Relationship Id="rId5" Type="http://schemas.openxmlformats.org/officeDocument/2006/relationships/image" Target="../media/image-2-3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Βυζαντινά Μνημεία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Ένα ταξίδι στη λαμπρή κληρονομιά του Βυζαντίου στην Ελλάδα και την Ισπανία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3652" y="507087"/>
            <a:ext cx="6015633" cy="574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Καλλιτεχνική Κληρονομιά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919520" y="1564481"/>
            <a:ext cx="7580828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Μωσαϊκά και εικόνες σε εκκλησίες της Βισιγοτθικής περιόδου – κυρίως Καστίλη και León, όπου η τέχνη είχε βυζαντινά στοιχεία.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43652" y="1357670"/>
            <a:ext cx="22860" cy="1002268"/>
          </a:xfrm>
          <a:prstGeom prst="rect">
            <a:avLst/>
          </a:prstGeom>
          <a:solidFill>
            <a:srgbClr val="00674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3652" y="2566749"/>
            <a:ext cx="551736" cy="55173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3652" y="3348276"/>
            <a:ext cx="2298859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Μωσαϊκά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643652" y="3745825"/>
            <a:ext cx="785669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Πλούσια διακόσμηση με βυζαντινά μοτίβα και τεχνικές.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3652" y="4407932"/>
            <a:ext cx="551736" cy="55173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3652" y="5189458"/>
            <a:ext cx="2298859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Εικόνες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643652" y="5587008"/>
            <a:ext cx="785669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Θρησκευτική τέχνη με έντονη βυζαντινή επιρροή.</a:t>
            </a: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3652" y="6249114"/>
            <a:ext cx="551736" cy="55173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43652" y="7030641"/>
            <a:ext cx="2298859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Αρχιτεκτονική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643652" y="7428190"/>
            <a:ext cx="785669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Στοιχεία που συνδυάζουν τοπικές και βυζαντινές παραδόσεις.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01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787" y="3372445"/>
            <a:ext cx="5527357" cy="690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Αθήνα και Αττική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73787" y="4394835"/>
            <a:ext cx="4213622" cy="3225998"/>
          </a:xfrm>
          <a:prstGeom prst="roundRect">
            <a:avLst>
              <a:gd name="adj" fmla="val 616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02387" y="4623435"/>
            <a:ext cx="663178" cy="663178"/>
          </a:xfrm>
          <a:prstGeom prst="roundRect">
            <a:avLst>
              <a:gd name="adj" fmla="val 13786775"/>
            </a:avLst>
          </a:prstGeom>
          <a:solidFill>
            <a:srgbClr val="00674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4791" y="4805720"/>
            <a:ext cx="298371" cy="29837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2387" y="5507593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Μονή Καισαριανής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1002387" y="5985629"/>
            <a:ext cx="3756422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11ος αιώνας, κοντά στην Αθήνα. Ιστορικό μοναστήρι με εντυπωσιακή αρχιτεκτονική.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5208389" y="4394835"/>
            <a:ext cx="4213622" cy="3225998"/>
          </a:xfrm>
          <a:prstGeom prst="roundRect">
            <a:avLst>
              <a:gd name="adj" fmla="val 616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36989" y="4623435"/>
            <a:ext cx="663178" cy="663178"/>
          </a:xfrm>
          <a:prstGeom prst="roundRect">
            <a:avLst>
              <a:gd name="adj" fmla="val 13786775"/>
            </a:avLst>
          </a:prstGeom>
          <a:solidFill>
            <a:srgbClr val="006747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19393" y="4805720"/>
            <a:ext cx="298371" cy="29837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36989" y="5507593"/>
            <a:ext cx="3756422" cy="690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Άγιος Δημήτριος Λουμπαρδιάρης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5436989" y="6331029"/>
            <a:ext cx="3756422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Παλαιά Αθήνα. Χαρακτηριστικός βυζαντινός ναός με πλούσια ιστορία.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9642991" y="4394835"/>
            <a:ext cx="4213622" cy="3225998"/>
          </a:xfrm>
          <a:prstGeom prst="roundRect">
            <a:avLst>
              <a:gd name="adj" fmla="val 616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71591" y="4623435"/>
            <a:ext cx="663178" cy="663178"/>
          </a:xfrm>
          <a:prstGeom prst="roundRect">
            <a:avLst>
              <a:gd name="adj" fmla="val 13786775"/>
            </a:avLst>
          </a:prstGeom>
          <a:solidFill>
            <a:srgbClr val="006747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53995" y="4805720"/>
            <a:ext cx="298371" cy="29837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71591" y="5507593"/>
            <a:ext cx="3047643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Παναγία Καπνικαρέας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9871591" y="5985629"/>
            <a:ext cx="3756422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11ος αιώνας, στην Πλάκα. Εμβληματικός ναός στην καρδιά της Αθήνας.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30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Θεσσαλονίκη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6545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Η πόλη φιλοξενεί μερικά από τα σημαντικότερα βυζαντινά μνημεία της Ελλάδας.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103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Άγιοι Αποστόλοι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00074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14ος αιώνας, μνημείο UNESCO με εξαιρετικά μωσαϊκά.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45103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Άγιος Δημήτριος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235893" y="500074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7ος-8ος αιώνας, κύριος ναός της πόλης και σημαντικό προσκύνημα.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677995" y="45103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Άγιοι Θεόδωροι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677995" y="500074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12ος αιώνας, χαρακτηριστικό παράδειγμα βυζαντινής τέχνης.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627965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Μακεδονία και Θράκη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26644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Μονή Βλατάδων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21638" y="2319338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Θεσσαλονίκη, 14ος αιώνας. Ιστορική μονή με σημαντική πνευματική παράδοση.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318527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Μονή Δοχειαρίου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21638" y="3777972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Άγιον Όρος, 10ος αιώνας. Ένα από τα αρχαιότερα μοναστήρια του Αγίου Όρους.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21638" y="4643914"/>
            <a:ext cx="3262193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Μονή Σιμωνοπετρίου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21638" y="523660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Άγιον Όρος, 13ος αιώνας. Εντυπωσιακή μονή χτισμένη σε απόκρημνο βράχο.</a:t>
            </a:r>
            <a:endParaRPr lang="en-US" sz="16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64080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Πελοπόννησος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6280190" y="53395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Η περιοχή φιλοξενεί μερικά από τα πιο εντυπωσιακά βυζαντινά μνημεία.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46052"/>
            <a:ext cx="73084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Μυστράς και Μονεμβασιά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794992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0067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3310" y="2794992"/>
            <a:ext cx="121920" cy="1730812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6" name="Text 3"/>
          <p:cNvSpPr/>
          <p:nvPr/>
        </p:nvSpPr>
        <p:spPr>
          <a:xfrm>
            <a:off x="1142524" y="3052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Μυστράς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42524" y="3542705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Οχυρωμένη πόλη με εκκλησίες και παλάτια, 13ος-15ος αιώνας. Μνημείο UNESCO με εξαιρετική αρχιτεκτονική και τοιχογραφίες.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752618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335E2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3310" y="4752618"/>
            <a:ext cx="121920" cy="1730812"/>
          </a:xfrm>
          <a:prstGeom prst="roundRect">
            <a:avLst>
              <a:gd name="adj" fmla="val 167442"/>
            </a:avLst>
          </a:prstGeom>
          <a:solidFill>
            <a:srgbClr val="335E23"/>
          </a:solidFill>
          <a:ln/>
        </p:spPr>
      </p:sp>
      <p:sp>
        <p:nvSpPr>
          <p:cNvPr id="10" name="Text 7"/>
          <p:cNvSpPr/>
          <p:nvPr/>
        </p:nvSpPr>
        <p:spPr>
          <a:xfrm>
            <a:off x="1142524" y="50099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Μονή Βουλκάνου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142524" y="5500330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Κοντά στη Μονεμβασιά, 14ος αιώνας. Ιστορική μονή με σημαντική θρησκευτική και πολιτιστική κληρονομιά.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Κρήτη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9670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530906" y="22745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Ναός Αγίου Τίτου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2855714"/>
            <a:ext cx="6867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Ηράκλειο, 10ος αιώνας. Σημαντικός ναός αφιερωμένος στον προστάτη της Κρήτης.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4035147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530906" y="4113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Μονή Αρκαδίου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530906" y="4694158"/>
            <a:ext cx="6867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16ος αιώνας με βυζαντινά στοιχεία. Σύμβολο της κρητικής αντίστασης και ελευθερίας.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Ισπανία – Βυζαντινές Επιρροές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Η Ισπανία δεν είχε Βυζαντινή κυριαρχία όπως η Ελλάδα, αλλά υπάρχουν βυζαντινές επιρροές σε εκκλησίες και μωσαϊκά.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5507"/>
            <a:ext cx="66523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Βισιγοτθικές Εκκλησίες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2244447"/>
            <a:ext cx="30480" cy="4789527"/>
          </a:xfrm>
          <a:prstGeom prst="roundRect">
            <a:avLst>
              <a:gd name="adj" fmla="val 669768"/>
            </a:avLst>
          </a:prstGeom>
          <a:solidFill>
            <a:srgbClr val="B7D5CA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2484358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B7D5CA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244447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65260" y="228695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669411" y="23223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San Juan de Baños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9411" y="2812733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Palencia, 7ος αιώνας. Βυζαντινής επιρροής εκκλησία με χαρακτηριστική αρχιτεκτονική.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60012" y="4232077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B7D5CA"/>
          </a:solidFill>
          <a:ln/>
        </p:spPr>
      </p:sp>
      <p:sp>
        <p:nvSpPr>
          <p:cNvPr id="11" name="Shape 8"/>
          <p:cNvSpPr/>
          <p:nvPr/>
        </p:nvSpPr>
        <p:spPr>
          <a:xfrm>
            <a:off x="6280190" y="399216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65260" y="403467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669411" y="4070033"/>
            <a:ext cx="29706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San Pedro de la Nave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669411" y="4560451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Zamora, 7ος αιώνας. Χτισμένη πριν από τον Μουσουλμανικό έλεγχο.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760012" y="5979795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B7D5CA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573988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65260" y="578238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669411" y="5817751"/>
            <a:ext cx="32835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Santa María de Melque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669411" y="6308169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Toledo, 7ος αιώνας. Προβυζαντινή/βυζαντινής τεχνοτροπίας εκκλησία.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Προσαρμογή</PresentationFormat>
  <Paragraphs>66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5" baseType="lpstr">
      <vt:lpstr>Arial</vt:lpstr>
      <vt:lpstr>Geist</vt:lpstr>
      <vt:lpstr>Noto Serif SC Bold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Spyros Christakis</dc:creator>
  <cp:lastModifiedBy>Spyros Christakis</cp:lastModifiedBy>
  <cp:revision>2</cp:revision>
  <dcterms:created xsi:type="dcterms:W3CDTF">2025-11-06T10:02:31Z</dcterms:created>
  <dcterms:modified xsi:type="dcterms:W3CDTF">2025-11-06T10:04:28Z</dcterms:modified>
</cp:coreProperties>
</file>