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14" d="100"/>
          <a:sy n="114" d="100"/>
        </p:scale>
        <p:origin x="-918" y="1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10/8/2025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10/8/2025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Προϊστορία της Ελλάδος</a:t>
            </a:r>
          </a:p>
        </p:txBody>
      </p:sp>
      <p:sp>
        <p:nvSpPr>
          <p:cNvPr id="3" name="Content Placeholder 2"/>
          <p:cNvSpPr>
            <a:spLocks noGrp="1"/>
          </p:cNvSpPr>
          <p:nvPr>
            <p:ph idx="1"/>
          </p:nvPr>
        </p:nvSpPr>
        <p:spPr/>
        <p:txBody>
          <a:bodyPr/>
          <a:lstStyle/>
          <a:p>
            <a:pPr>
              <a:defRPr sz="2000"/>
            </a:pPr>
            <a:r>
              <a:t>Η προϊστορία της Ελλάδος καλύπτει την περίοδο πριν από την εμφάνιση της γραφής, από τους πρώτους ανθρώπους έως περίπου το 1100 π.Χ.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Μετάβαση στην Ιστορική Εποχή</a:t>
            </a:r>
          </a:p>
        </p:txBody>
      </p:sp>
      <p:sp>
        <p:nvSpPr>
          <p:cNvPr id="3" name="Content Placeholder 2"/>
          <p:cNvSpPr>
            <a:spLocks noGrp="1"/>
          </p:cNvSpPr>
          <p:nvPr>
            <p:ph idx="1"/>
          </p:nvPr>
        </p:nvSpPr>
        <p:spPr/>
        <p:txBody>
          <a:bodyPr>
            <a:normAutofit fontScale="85000" lnSpcReduction="20000"/>
          </a:bodyPr>
          <a:lstStyle/>
          <a:p>
            <a:pPr>
              <a:defRPr sz="2000"/>
            </a:pPr>
            <a:r>
              <a:rPr dirty="0"/>
              <a:t>Κα</a:t>
            </a:r>
            <a:r>
              <a:rPr dirty="0" err="1"/>
              <a:t>τά</a:t>
            </a:r>
            <a:r>
              <a:rPr dirty="0"/>
              <a:t> </a:t>
            </a:r>
            <a:r>
              <a:rPr dirty="0" err="1"/>
              <a:t>τους</a:t>
            </a:r>
            <a:r>
              <a:rPr dirty="0"/>
              <a:t> </a:t>
            </a:r>
            <a:r>
              <a:rPr dirty="0" err="1"/>
              <a:t>Σκοτεινούς</a:t>
            </a:r>
            <a:r>
              <a:rPr dirty="0"/>
              <a:t> </a:t>
            </a:r>
            <a:r>
              <a:rPr dirty="0" err="1"/>
              <a:t>Χρόνους</a:t>
            </a:r>
            <a:r>
              <a:rPr dirty="0"/>
              <a:t> </a:t>
            </a:r>
            <a:r>
              <a:rPr dirty="0" err="1"/>
              <a:t>μειώνετ</a:t>
            </a:r>
            <a:r>
              <a:rPr dirty="0"/>
              <a:t>αι ο πληθυσμός και η γραφή εξαφανίζεται. </a:t>
            </a:r>
            <a:r>
              <a:rPr dirty="0" err="1"/>
              <a:t>Αργότερ</a:t>
            </a:r>
            <a:r>
              <a:rPr dirty="0"/>
              <a:t>α, εμφανίζονται οι πρώτες πόλεις-κράτη και ξεκινά η ιστορική εποχή της Ελλάδος</a:t>
            </a:r>
            <a:r>
              <a:rPr dirty="0" smtClean="0"/>
              <a:t>.</a:t>
            </a:r>
            <a:endParaRPr lang="en-US" dirty="0" smtClean="0"/>
          </a:p>
          <a:p>
            <a:pPr>
              <a:defRPr sz="2000"/>
            </a:pPr>
            <a:r>
              <a:rPr lang="el-GR" dirty="0" smtClean="0"/>
              <a:t>Οι </a:t>
            </a:r>
            <a:r>
              <a:rPr lang="el-GR" dirty="0"/>
              <a:t>Σκοτεινοί Χρόνοι στην Ελλάδα (περίπου 1100–800 </a:t>
            </a:r>
            <a:r>
              <a:rPr lang="el-GR" dirty="0" err="1"/>
              <a:t>π.Χ.</a:t>
            </a:r>
            <a:r>
              <a:rPr lang="el-GR" dirty="0"/>
              <a:t>) ακολούθησαν την κατάρρευση των μυκηναϊκών κέντρων και χαρακτηρίζονται από σημαντική κοινωνική, οικονομική και πολιτισμική υποχώρηση. Τα μεγάλα ανάκτορα εγκαταλείπονται και οι συγκεντρωτικές εξουσίες των βασιλιάδων εξαφανίζονται, ενώ οι κοινότητες γίνονται μικρές, αγροτικές και αποκεντρωμένες. Η εμπορική δραστηριότητα μειώνεται σημαντικά, ενώ το γραπτό σύστημα των Μυκηναίων (γραμμικό Β) παύει να χρησιμοποιείται, με αποτέλεσμα η ιστορία της περιόδου να διατηρείται κυρίως προφορικά μέσω μύθων και </a:t>
            </a:r>
            <a:r>
              <a:rPr lang="el-GR" err="1"/>
              <a:t>θρύλων</a:t>
            </a:r>
            <a:r>
              <a:rPr lang="el-GR" smtClean="0"/>
              <a:t>. Η </a:t>
            </a:r>
            <a:r>
              <a:rPr lang="el-GR" dirty="0"/>
              <a:t>αρχιτεκτονική απλοποιείται, με σπίτια κατασκευασμένα κυρίως από ξύλο και πλίνθους, ενώ η κεραμική γίνεται πιο λιτή και λειτουργική. Οι νέοι οικισμοί δημιουργούνται σε οχυρωμένες θέσεις, ενδεικτικό της ανάγκης για προστασία και ασφάλεια σε μια εποχή αναταραχής</a:t>
            </a:r>
            <a:r>
              <a:rPr lang="el-GR" dirty="0" smtClean="0"/>
              <a:t>. Παρά </a:t>
            </a:r>
            <a:r>
              <a:rPr lang="el-GR" dirty="0"/>
              <a:t>τις δυσκολίες, η περίοδος θέτει τις βάσεις για τη μετέπειτα αναγέννηση: γύρω στο 900–800 </a:t>
            </a:r>
            <a:r>
              <a:rPr lang="el-GR" dirty="0" err="1"/>
              <a:t>π.Χ.</a:t>
            </a:r>
            <a:r>
              <a:rPr lang="el-GR" dirty="0"/>
              <a:t> εμφανίζεται η χρήση σιδήρου, αναπτύσσεται πιο σύνθετη κεραμική και αρχίζουν να διαμορφώνονται τα πρώτα πρότυπα πόλεων-κρατών. Οι Σκοτεινοί Χρόνοι, αν και χαρακτηρίζονται από υποχώρηση, αποτέλεσαν μια μεταβατική φάση που οδήγησε στην πολιτισμική και κοινωνική αναγέννηση της αρχαϊκής Ελλάδας.</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Η Λίθινη Εποχή</a:t>
            </a:r>
          </a:p>
        </p:txBody>
      </p:sp>
      <p:sp>
        <p:nvSpPr>
          <p:cNvPr id="3" name="Content Placeholder 2"/>
          <p:cNvSpPr>
            <a:spLocks noGrp="1"/>
          </p:cNvSpPr>
          <p:nvPr>
            <p:ph idx="1"/>
          </p:nvPr>
        </p:nvSpPr>
        <p:spPr/>
        <p:txBody>
          <a:bodyPr/>
          <a:lstStyle/>
          <a:p>
            <a:pPr>
              <a:defRPr sz="2000"/>
            </a:pPr>
            <a:r>
              <a:t>Ξεκινά περίπου το 700.000 π.Χ. και χωρίζεται σε Παλαιολιθική και Νεολιθική περίοδο. Οι άνθρωποι αρχικά ζούσαν σε σπήλαια και αργότερα εγκαταστάθηκαν σε μόνιμους οικισμούς.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Παλαιολιθική Περίοδος</a:t>
            </a:r>
          </a:p>
        </p:txBody>
      </p:sp>
      <p:sp>
        <p:nvSpPr>
          <p:cNvPr id="3" name="Content Placeholder 2"/>
          <p:cNvSpPr>
            <a:spLocks noGrp="1"/>
          </p:cNvSpPr>
          <p:nvPr>
            <p:ph idx="1"/>
          </p:nvPr>
        </p:nvSpPr>
        <p:spPr/>
        <p:txBody>
          <a:bodyPr/>
          <a:lstStyle/>
          <a:p>
            <a:pPr>
              <a:defRPr sz="2000"/>
            </a:pPr>
            <a:r>
              <a:t>Οι πρώτοι άνθρωποι στον ελλαδικό χώρο ήταν κυνηγοί και τροφοσυλλέκτες. Χρησιμοποιούσαν λίθινα εργαλεία και ζούσαν σε σπήλαια όπως αυτό των Πετραλώνων στη Χαλκιδική.</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Νεολιθική Περίοδος</a:t>
            </a:r>
          </a:p>
        </p:txBody>
      </p:sp>
      <p:sp>
        <p:nvSpPr>
          <p:cNvPr id="3" name="Content Placeholder 2"/>
          <p:cNvSpPr>
            <a:spLocks noGrp="1"/>
          </p:cNvSpPr>
          <p:nvPr>
            <p:ph idx="1"/>
          </p:nvPr>
        </p:nvSpPr>
        <p:spPr/>
        <p:txBody>
          <a:bodyPr/>
          <a:lstStyle/>
          <a:p>
            <a:pPr>
              <a:defRPr sz="2000"/>
            </a:pPr>
            <a:r>
              <a:rPr dirty="0" err="1"/>
              <a:t>Οι</a:t>
            </a:r>
            <a:r>
              <a:rPr dirty="0"/>
              <a:t> </a:t>
            </a:r>
            <a:r>
              <a:rPr dirty="0" err="1"/>
              <a:t>άνθρω</a:t>
            </a:r>
            <a:r>
              <a:rPr dirty="0"/>
              <a:t>ποι εγκαθίστανται σε οικισμούς, καλλιεργούν τη γη και εξημερώνουν ζώα. </a:t>
            </a:r>
            <a:r>
              <a:rPr dirty="0" err="1"/>
              <a:t>Σημ</a:t>
            </a:r>
            <a:r>
              <a:rPr dirty="0"/>
              <a:t>αντικά κέντρα: Σέσκλο και Διμήνι στη Θεσσαλία.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868" y="2321232"/>
            <a:ext cx="33813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Η Εποχή του Χαλκού</a:t>
            </a:r>
          </a:p>
        </p:txBody>
      </p:sp>
      <p:sp>
        <p:nvSpPr>
          <p:cNvPr id="3" name="Content Placeholder 2"/>
          <p:cNvSpPr>
            <a:spLocks noGrp="1"/>
          </p:cNvSpPr>
          <p:nvPr>
            <p:ph idx="1"/>
          </p:nvPr>
        </p:nvSpPr>
        <p:spPr/>
        <p:txBody>
          <a:bodyPr/>
          <a:lstStyle/>
          <a:p>
            <a:pPr>
              <a:defRPr sz="2000"/>
            </a:pPr>
            <a:r>
              <a:t>Ξεκινά περίπου το 3000 π.Χ. και χαρακτηρίζεται από τη χρήση του χαλκού και την ανάπτυξη τριών μεγάλων πολιτισμών.</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08308"/>
            <a:ext cx="3810000" cy="400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Κυκλαδικός Πολιτισμός</a:t>
            </a:r>
          </a:p>
        </p:txBody>
      </p:sp>
      <p:sp>
        <p:nvSpPr>
          <p:cNvPr id="3" name="Content Placeholder 2"/>
          <p:cNvSpPr>
            <a:spLocks noGrp="1"/>
          </p:cNvSpPr>
          <p:nvPr>
            <p:ph idx="1"/>
          </p:nvPr>
        </p:nvSpPr>
        <p:spPr/>
        <p:txBody>
          <a:bodyPr/>
          <a:lstStyle/>
          <a:p>
            <a:pPr>
              <a:defRPr sz="2000"/>
            </a:pPr>
            <a:r>
              <a:t>Αναπτύχθηκε στις Κυκλάδες. Οι κάτοικοι ήταν ναυτικοί και έμποροι. Γνωστός για τα μαρμάρινα ειδώλια με απλές και καλλιτεχνικές μορφές.</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2441575"/>
            <a:ext cx="7239000"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Μινωικός Πολιτισμός</a:t>
            </a:r>
          </a:p>
        </p:txBody>
      </p:sp>
      <p:sp>
        <p:nvSpPr>
          <p:cNvPr id="3" name="Content Placeholder 2"/>
          <p:cNvSpPr>
            <a:spLocks noGrp="1"/>
          </p:cNvSpPr>
          <p:nvPr>
            <p:ph idx="1"/>
          </p:nvPr>
        </p:nvSpPr>
        <p:spPr/>
        <p:txBody>
          <a:bodyPr/>
          <a:lstStyle/>
          <a:p>
            <a:pPr>
              <a:defRPr sz="2000"/>
            </a:pPr>
            <a:r>
              <a:t>Αναπτύχθηκε στην Κρήτη με κέντρα την Κνωσό και τη Φαιστό. Χρησιμοποιούσαν τη Γραμμική Α γραφή, ανέπτυξαν εμπόριο και τέχνη. Ήταν ειρηνικός και οργανωμένος πολιτισμός.</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535" y="3343566"/>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Μυκηναϊκός Πολιτισμός</a:t>
            </a:r>
          </a:p>
        </p:txBody>
      </p:sp>
      <p:sp>
        <p:nvSpPr>
          <p:cNvPr id="3" name="Content Placeholder 2"/>
          <p:cNvSpPr>
            <a:spLocks noGrp="1"/>
          </p:cNvSpPr>
          <p:nvPr>
            <p:ph idx="1"/>
          </p:nvPr>
        </p:nvSpPr>
        <p:spPr/>
        <p:txBody>
          <a:bodyPr/>
          <a:lstStyle/>
          <a:p>
            <a:pPr>
              <a:defRPr sz="2000"/>
            </a:pPr>
            <a:r>
              <a:t>Αναπτύχθηκε στην ηπειρωτική Ελλάδα (Μυκήνες, Πύλος, Τίρυνθα). Οι Μυκηναίοι ήταν πολεμικός λαός και χρησιμοποίησαν τη Γραμμική Β. Θεωρούνται οι πρώτοι Έλληνες.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050" y="2669899"/>
            <a:ext cx="6565900" cy="345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Η Κα</a:t>
            </a:r>
            <a:r>
              <a:rPr dirty="0" err="1"/>
              <a:t>τάρρευση</a:t>
            </a:r>
            <a:r>
              <a:rPr dirty="0"/>
              <a:t> </a:t>
            </a:r>
            <a:r>
              <a:rPr dirty="0" err="1"/>
              <a:t>των</a:t>
            </a:r>
            <a:r>
              <a:rPr dirty="0"/>
              <a:t> </a:t>
            </a:r>
            <a:r>
              <a:rPr dirty="0" err="1"/>
              <a:t>Μυκην</a:t>
            </a:r>
            <a:r>
              <a:rPr dirty="0"/>
              <a:t>αϊκών Κέντρων</a:t>
            </a:r>
          </a:p>
        </p:txBody>
      </p:sp>
      <p:sp>
        <p:nvSpPr>
          <p:cNvPr id="3" name="Content Placeholder 2"/>
          <p:cNvSpPr>
            <a:spLocks noGrp="1"/>
          </p:cNvSpPr>
          <p:nvPr>
            <p:ph idx="1"/>
          </p:nvPr>
        </p:nvSpPr>
        <p:spPr/>
        <p:txBody>
          <a:bodyPr>
            <a:normAutofit fontScale="85000" lnSpcReduction="20000"/>
          </a:bodyPr>
          <a:lstStyle/>
          <a:p>
            <a:pPr>
              <a:defRPr sz="2000"/>
            </a:pPr>
            <a:r>
              <a:rPr dirty="0" err="1"/>
              <a:t>Περί</a:t>
            </a:r>
            <a:r>
              <a:rPr dirty="0"/>
              <a:t> </a:t>
            </a:r>
            <a:r>
              <a:rPr dirty="0" err="1"/>
              <a:t>το</a:t>
            </a:r>
            <a:r>
              <a:rPr dirty="0"/>
              <a:t> 1100 π.Χ. </a:t>
            </a:r>
            <a:r>
              <a:rPr dirty="0" err="1"/>
              <a:t>οι</a:t>
            </a:r>
            <a:r>
              <a:rPr dirty="0"/>
              <a:t> </a:t>
            </a:r>
            <a:r>
              <a:rPr dirty="0" err="1"/>
              <a:t>μυκην</a:t>
            </a:r>
            <a:r>
              <a:rPr dirty="0"/>
              <a:t>αϊκοί οικισμοί καταστρέφονται, πιθανώς από Δωριείς ή εσωτερικές </a:t>
            </a:r>
            <a:r>
              <a:rPr lang="el-GR" dirty="0" smtClean="0"/>
              <a:t>αναταραχές ,αναλυτικότερα </a:t>
            </a:r>
            <a:r>
              <a:rPr lang="en-US" dirty="0" smtClean="0"/>
              <a:t>:</a:t>
            </a:r>
          </a:p>
          <a:p>
            <a:pPr>
              <a:defRPr sz="2000"/>
            </a:pPr>
            <a:r>
              <a:rPr lang="el-GR" dirty="0"/>
              <a:t>Η κατάρρευση των μυκηναϊκών κέντρων γύρω στο τέλος της 12ης – αρχές 11ης αιώνα </a:t>
            </a:r>
            <a:r>
              <a:rPr lang="el-GR" dirty="0" err="1"/>
              <a:t>π.Χ.</a:t>
            </a:r>
            <a:r>
              <a:rPr lang="el-GR" dirty="0"/>
              <a:t> οφείλεται σε έναν συνδυασμό παραγόντων, όχι σε έναν μόνο. Μερικοί από τους κυριότερους είναι οι </a:t>
            </a:r>
            <a:r>
              <a:rPr lang="el-GR" dirty="0" err="1"/>
              <a:t>εξής:Εσωτερική</a:t>
            </a:r>
            <a:r>
              <a:rPr lang="el-GR" dirty="0"/>
              <a:t> αστάθεια και κοινωνικές </a:t>
            </a:r>
            <a:r>
              <a:rPr lang="el-GR" dirty="0" err="1"/>
              <a:t>συγκρούσειςΟι</a:t>
            </a:r>
            <a:r>
              <a:rPr lang="el-GR" dirty="0"/>
              <a:t> μυκηναϊκές πόλεις-κράτη ήταν συχνά συγκεντρωτικές και εξαρτιόταν από ισχυρούς βασιλιάδες (αναφέρεται συχνά ο τίτλος </a:t>
            </a:r>
            <a:r>
              <a:rPr lang="el-GR" dirty="0" err="1"/>
              <a:t>wanax</a:t>
            </a:r>
            <a:r>
              <a:rPr lang="el-GR" dirty="0"/>
              <a:t>). Η αδυναμία κεντρικής εξουσίας ή εσωτερικές διενέξεις πιθανώς προκάλεσαν αστάθεια και αποδυνάμωσαν την </a:t>
            </a:r>
            <a:r>
              <a:rPr lang="el-GR" dirty="0" err="1"/>
              <a:t>κοινωνία.Οικονομική</a:t>
            </a:r>
            <a:r>
              <a:rPr lang="el-GR" dirty="0"/>
              <a:t> και εμπορική </a:t>
            </a:r>
            <a:r>
              <a:rPr lang="el-GR" dirty="0" err="1"/>
              <a:t>κρίσηΟι</a:t>
            </a:r>
            <a:r>
              <a:rPr lang="el-GR" dirty="0"/>
              <a:t> Μυκηναίοι βασίζονταν σε δίκτυα εμπορίου με την Ανατολική Μεσόγειο (Κύπρο, Κρήτη, Αίγυπτο, Συρία). Η διατάραξη αυτών των δικτύων – πιθανώς λόγω εξωτερικών επιθέσεων ή γενικευμένης αναταραχής – οδήγησε σε οικονομική </a:t>
            </a:r>
            <a:r>
              <a:rPr lang="el-GR" dirty="0" err="1"/>
              <a:t>κρίση.Εξωτερικές</a:t>
            </a:r>
            <a:r>
              <a:rPr lang="el-GR" dirty="0"/>
              <a:t> </a:t>
            </a:r>
            <a:r>
              <a:rPr lang="el-GR" dirty="0" err="1"/>
              <a:t>επιθέσειςΥπάρχουν</a:t>
            </a:r>
            <a:r>
              <a:rPr lang="el-GR" dirty="0"/>
              <a:t> ενδείξεις επιθέσεων από «Λαούς της Θάλασσας» ή άλλες εχθρικές ομάδες που κατέστρεψαν οχυρωμένες </a:t>
            </a:r>
            <a:r>
              <a:rPr lang="el-GR" dirty="0" err="1"/>
              <a:t>πόλεις.Φυσικές</a:t>
            </a:r>
            <a:r>
              <a:rPr lang="el-GR" dirty="0"/>
              <a:t> </a:t>
            </a:r>
            <a:r>
              <a:rPr lang="el-GR" dirty="0" err="1"/>
              <a:t>καταστροφέςΣεισμοί</a:t>
            </a:r>
            <a:r>
              <a:rPr lang="el-GR" dirty="0"/>
              <a:t>, ξηρασίες ή άλλες φυσικές καταστροφές ενδέχεται να έχουν πλήξει τις πόλεις, καταστρέφοντας υποδομές και αγροτικές </a:t>
            </a:r>
            <a:r>
              <a:rPr lang="el-GR" dirty="0" err="1"/>
              <a:t>παραγωγές.Γενικευμένη</a:t>
            </a:r>
            <a:r>
              <a:rPr lang="el-GR" dirty="0"/>
              <a:t> κοινωνική </a:t>
            </a:r>
            <a:r>
              <a:rPr lang="el-GR" dirty="0" err="1"/>
              <a:t>κατάρρευσηΌλοι</a:t>
            </a:r>
            <a:r>
              <a:rPr lang="el-GR" dirty="0"/>
              <a:t> οι παραπάνω παράγοντες πιθανώς </a:t>
            </a:r>
            <a:r>
              <a:rPr lang="el-GR" dirty="0" err="1"/>
              <a:t>αλληλοενισχύθηκαν</a:t>
            </a:r>
            <a:r>
              <a:rPr lang="el-GR" dirty="0"/>
              <a:t>: η οικονομική κρίση οδηγούσε σε κοινωνική αναταραχή, οι επιθέσεις αποδυνάμωναν τις άμυνες, και οι φυσικές καταστροφές ενίσχυαν την </a:t>
            </a:r>
            <a:r>
              <a:rPr lang="el-GR" dirty="0" err="1"/>
              <a:t>κατάρρευση.Το</a:t>
            </a:r>
            <a:r>
              <a:rPr lang="el-GR" dirty="0"/>
              <a:t> αποτέλεσμα ήταν η εγκατάλειψη των μεγάλων ανακτόρων (Μυκήνες, Τίρυνθα, Πύλος, Ιδαίον Ανάκτορο κ.ά.) και η έναρξη της λεγόμενης Σκοτεινής Εποχής της Ελλάδας.</a:t>
            </a:r>
            <a:endParaRPr lang="el-GR"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TotalTime>
  <Words>658</Words>
  <Application>Microsoft Office PowerPoint</Application>
  <PresentationFormat>Προβολή στην οθόνη (4:3)</PresentationFormat>
  <Paragraphs>22</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Προϊστορία της Ελλάδος</vt:lpstr>
      <vt:lpstr>Η Λίθινη Εποχή</vt:lpstr>
      <vt:lpstr>Παλαιολιθική Περίοδος</vt:lpstr>
      <vt:lpstr>Νεολιθική Περίοδος</vt:lpstr>
      <vt:lpstr>Η Εποχή του Χαλκού</vt:lpstr>
      <vt:lpstr>Κυκλαδικός Πολιτισμός</vt:lpstr>
      <vt:lpstr>Μινωικός Πολιτισμός</vt:lpstr>
      <vt:lpstr>Μυκηναϊκός Πολιτισμός</vt:lpstr>
      <vt:lpstr>Η Κατάρρευση των Μυκηναϊκών Κέντρων</vt:lpstr>
      <vt:lpstr>Μετάβαση στην Ιστορική Εποχή</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Προϊστορία της Ελλάδος</dc:title>
  <dc:creator>Spyros Christakis</dc:creator>
  <dc:description>generated using python-pptx</dc:description>
  <cp:lastModifiedBy>Spyros Christakis</cp:lastModifiedBy>
  <cp:revision>3</cp:revision>
  <dcterms:created xsi:type="dcterms:W3CDTF">2013-01-27T09:14:16Z</dcterms:created>
  <dcterms:modified xsi:type="dcterms:W3CDTF">2025-10-08T05:55:42Z</dcterms:modified>
</cp:coreProperties>
</file>