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4630400" cy="8229600"/>
  <p:notesSz cx="8229600" cy="14630400"/>
  <p:embeddedFontLst>
    <p:embeddedFont>
      <p:font typeface="Dela Gothic One"/>
      <p:regular r:id="rId16"/>
    </p:embeddedFont>
    <p:embeddedFont>
      <p:font typeface="Dela Gothic One"/>
      <p:regular r:id="rId17"/>
    </p:embeddedFont>
    <p:embeddedFont>
      <p:font typeface="DM Sans"/>
      <p:regular r:id="rId18"/>
    </p:embeddedFont>
    <p:embeddedFont>
      <p:font typeface="DM Sans"/>
      <p:regular r:id="rId19"/>
    </p:embeddedFont>
    <p:embeddedFont>
      <p:font typeface="DM Sans"/>
      <p:regular r:id="rId20"/>
    </p:embeddedFont>
    <p:embeddedFont>
      <p:font typeface="DM Sans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20" Type="http://schemas.openxmlformats.org/officeDocument/2006/relationships/font" Target="fonts/font5.fntdata"/><Relationship Id="rId2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svg"/><Relationship Id="rId4" Type="http://schemas.openxmlformats.org/officeDocument/2006/relationships/image" Target="../media/image-1-4.png"/><Relationship Id="rId5" Type="http://schemas.openxmlformats.org/officeDocument/2006/relationships/image" Target="../media/image-1-5.svg"/><Relationship Id="rId6" Type="http://schemas.openxmlformats.org/officeDocument/2006/relationships/image" Target="../media/image-1-6.png"/><Relationship Id="rId7" Type="http://schemas.openxmlformats.org/officeDocument/2006/relationships/image" Target="../media/image-1-7.svg"/><Relationship Id="rId8" Type="http://schemas.openxmlformats.org/officeDocument/2006/relationships/image" Target="../media/image-1-8.png"/><Relationship Id="rId9" Type="http://schemas.openxmlformats.org/officeDocument/2006/relationships/image" Target="../media/image-1-9.sv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slideLayout" Target="../slideLayouts/slideLayout9.xml"/><Relationship Id="rId1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0516" y="727948"/>
            <a:ext cx="5360908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6 Μέθδοι Προπόνησης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030516" y="1406604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3512" y="1569601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1743" y="1697831"/>
            <a:ext cx="209788" cy="2097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3512" y="2147530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 Training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193512" y="2470071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Σύντομα sprint για επιτάχυνση και μεγάλα sprint για μέγιστη ταχύτητα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6030516" y="2958227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193512" y="3121223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1743" y="3249454"/>
            <a:ext cx="209788" cy="2097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93512" y="3699153"/>
            <a:ext cx="2163485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Strength Training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6193512" y="4021693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Squat και deadlift για αύξηση παραγωγής δύναμης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6030516" y="4509849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193512" y="4672846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1743" y="4801076"/>
            <a:ext cx="209788" cy="20978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93512" y="5250775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6193512" y="5573316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Box jumps και drop jumps για μείωση χρόνου επαφής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6030516" y="6061472"/>
            <a:ext cx="8055769" cy="1440061"/>
          </a:xfrm>
          <a:prstGeom prst="roundRect">
            <a:avLst>
              <a:gd name="adj" fmla="val 453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6193512" y="6224468"/>
            <a:ext cx="466368" cy="466368"/>
          </a:xfrm>
          <a:prstGeom prst="roundRect">
            <a:avLst>
              <a:gd name="adj" fmla="val 19604873"/>
            </a:avLst>
          </a:prstGeom>
          <a:solidFill>
            <a:srgbClr val="C91313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1743" y="6352699"/>
            <a:ext cx="209788" cy="20978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193512" y="6802398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Resisted Sprint</a:t>
            </a:r>
            <a:endParaRPr lang="en-US" sz="1600" dirty="0"/>
          </a:p>
        </p:txBody>
      </p:sp>
      <p:sp>
        <p:nvSpPr>
          <p:cNvPr id="23" name="Text 16"/>
          <p:cNvSpPr/>
          <p:nvPr/>
        </p:nvSpPr>
        <p:spPr>
          <a:xfrm>
            <a:off x="6193512" y="7124938"/>
            <a:ext cx="772977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Λάστιχο και sled για βελτίωση δύναμης και συχνότητας βημάτων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66361" y="494586"/>
            <a:ext cx="4310658" cy="538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 Training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1366361" y="1909524"/>
            <a:ext cx="2966442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Μικρές Αποστάσεις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366361" y="2356604"/>
            <a:ext cx="7593449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Sprint 10-30m για βελτίωση της επιτάχυνσης και της αρχικής δύναμης</a:t>
            </a:r>
            <a:endParaRPr lang="en-US" sz="12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6361" y="2726055"/>
            <a:ext cx="7593449" cy="43029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67004" y="1343025"/>
            <a:ext cx="3203853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Μεγάλες Αποστάσεις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67004" y="1790105"/>
            <a:ext cx="3904417" cy="46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Sprint 60-100m για ανάπτυξη μέγιστης ταχύτητας και διατήρησης ρυθμού</a:t>
            </a:r>
            <a:endParaRPr lang="en-US" sz="12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04" y="2389703"/>
            <a:ext cx="3904417" cy="52058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646039"/>
            <a:ext cx="603313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Strength Training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2683669"/>
            <a:ext cx="1083231" cy="129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4514" y="29002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Squat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544514" y="3386376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Ανάπτυξη δύναμης ποδιών και γλουτών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09" y="3983593"/>
            <a:ext cx="1083231" cy="12999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4514" y="42001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Deadlift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544514" y="4686300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Βελτίωση συνολικής δύναμης και power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5283518"/>
            <a:ext cx="1083231" cy="12999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4514" y="5500092"/>
            <a:ext cx="295727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Force Production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544514" y="5986224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Αύξηση παραγωγής δύναμης σε κάθε πατήμα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48646"/>
            <a:ext cx="1079718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 &amp; Resisted Training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694623"/>
            <a:ext cx="4190762" cy="25900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Box Jumps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Ανάπτυξη εκρηκτικότητας και μείωση χρόνου επαφής με το έδαφος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19" y="2694623"/>
            <a:ext cx="4190762" cy="25900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Assisted Sprint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Λάστιχο για πιο γρήγορα πόδια και βελτίωση συχνότητας βημάτων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329" y="2694623"/>
            <a:ext cx="4190762" cy="25900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5012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Resisted Sprint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98741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Sled για αύξηση δύναμης και βελτίωση παραγωγής ισχύος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568404"/>
            <a:ext cx="8679180" cy="679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Energy Systems στο Sprint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23543" y="2806065"/>
            <a:ext cx="3264098" cy="40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ATP-PC System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723543" y="3411260"/>
            <a:ext cx="8392597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Τα sprint χρησιμοποιούν το σύστημα ATP-PC που παράγει ενέργεια χωρίς οξυγόνο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3543" y="3911798"/>
            <a:ext cx="8392597" cy="1106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Διάρκεια: 0-10 δευτερόλεπτα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Μέγιστη ένταση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Αναερόβια διαδικασία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23543" y="5240536"/>
            <a:ext cx="8392597" cy="1175742"/>
          </a:xfrm>
          <a:prstGeom prst="roundRect">
            <a:avLst>
              <a:gd name="adj" fmla="val 7385"/>
            </a:avLst>
          </a:prstGeom>
          <a:solidFill>
            <a:srgbClr val="460707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35" y="5546646"/>
            <a:ext cx="258366" cy="20669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95293" y="5489377"/>
            <a:ext cx="751415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Γι' αυτό απαιτείται: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Μεγάλη ξεκούραση μεταξύ των επαναλήψεων και λίγα reps για διατήρηση μέγιστης ποιότητας</a:t>
            </a:r>
            <a:endParaRPr lang="en-US" sz="16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108" y="1766054"/>
            <a:ext cx="428625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724" y="602337"/>
            <a:ext cx="7773352" cy="1288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Periodization - Περιοδισμός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367462" y="2449592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71724" y="2321123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8528" y="2467928"/>
            <a:ext cx="293608" cy="2936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35986" y="2351723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1: Base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935986" y="2779871"/>
            <a:ext cx="700909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Δουλειά τεχνικής και χαμηλή ένταση για δημιουργία βάσης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6661071" y="3801308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465332" y="3672840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136" y="3819644"/>
            <a:ext cx="293608" cy="2936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229594" y="3703439"/>
            <a:ext cx="258151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2: Strength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7229594" y="4131588"/>
            <a:ext cx="6715482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Βάρη και hill sprint για ανάπτυξη δύναμης και power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954798" y="5153025"/>
            <a:ext cx="195739" cy="881063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759059" y="5024557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5863" y="5171361"/>
            <a:ext cx="293608" cy="29360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523321" y="5055156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3: Speed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7523321" y="5483304"/>
            <a:ext cx="6421755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Μέγιστη ταχύτητα και flying sprints για βελτίωση ρυθμού</a:t>
            </a:r>
            <a:endParaRPr lang="en-US" sz="1500" dirty="0"/>
          </a:p>
        </p:txBody>
      </p:sp>
      <p:sp>
        <p:nvSpPr>
          <p:cNvPr id="19" name="Shape 13"/>
          <p:cNvSpPr/>
          <p:nvPr/>
        </p:nvSpPr>
        <p:spPr>
          <a:xfrm>
            <a:off x="7248525" y="6504742"/>
            <a:ext cx="195739" cy="1122402"/>
          </a:xfrm>
          <a:prstGeom prst="roundRect">
            <a:avLst>
              <a:gd name="adj" fmla="val 42016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052786" y="6376273"/>
            <a:ext cx="587335" cy="587335"/>
          </a:xfrm>
          <a:prstGeom prst="roundRect">
            <a:avLst>
              <a:gd name="adj" fmla="val 778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9590" y="6523077"/>
            <a:ext cx="293608" cy="29360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817048" y="6406872"/>
            <a:ext cx="2576393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Φάση 4: Peak</a:t>
            </a:r>
            <a:endParaRPr lang="en-US" sz="2000" dirty="0"/>
          </a:p>
        </p:txBody>
      </p:sp>
      <p:sp>
        <p:nvSpPr>
          <p:cNvPr id="23" name="Text 16"/>
          <p:cNvSpPr/>
          <p:nvPr/>
        </p:nvSpPr>
        <p:spPr>
          <a:xfrm>
            <a:off x="7817048" y="6835021"/>
            <a:ext cx="612802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Λίγα sprint με μέγιστη ποιότητα για την κορύφωση της προπόνησης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58885"/>
            <a:ext cx="649652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Τα Πιο Συχνά Λάθη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704862"/>
            <a:ext cx="4226838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27829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5" name="Text 3"/>
          <p:cNvSpPr/>
          <p:nvPr/>
        </p:nvSpPr>
        <p:spPr>
          <a:xfrm>
            <a:off x="1096804" y="2951917"/>
            <a:ext cx="3641288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Sprint κουρασμένος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96804" y="3817144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Χάνεται η ποιότητα και αυξάνεται ο κίνδυνος τραυματισμού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01722" y="2704862"/>
            <a:ext cx="4226838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71242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9" name="Text 7"/>
          <p:cNvSpPr/>
          <p:nvPr/>
        </p:nvSpPr>
        <p:spPr>
          <a:xfrm>
            <a:off x="5540216" y="2951917"/>
            <a:ext cx="2850713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Πολύ cardio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40216" y="3460909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Αναερόβια προπόνηση χάνει την εκρηκτικότητα και ταχύτητα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645134" y="2704862"/>
            <a:ext cx="4226957" cy="2052757"/>
          </a:xfrm>
          <a:prstGeom prst="roundRect">
            <a:avLst>
              <a:gd name="adj" fmla="val 7127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14654" y="2704862"/>
            <a:ext cx="121920" cy="2052757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13" name="Text 11"/>
          <p:cNvSpPr/>
          <p:nvPr/>
        </p:nvSpPr>
        <p:spPr>
          <a:xfrm>
            <a:off x="9983629" y="2951917"/>
            <a:ext cx="2916912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Λάθος τεχνική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3629" y="3460909"/>
            <a:ext cx="36414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Δημιουργούνται κακές συνήθειες που είναι δύσκολο να διορθωθούν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58309" y="4974193"/>
            <a:ext cx="4226838" cy="1696522"/>
          </a:xfrm>
          <a:prstGeom prst="roundRect">
            <a:avLst>
              <a:gd name="adj" fmla="val 8624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27829" y="4974193"/>
            <a:ext cx="121920" cy="169652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17" name="Text 15"/>
          <p:cNvSpPr/>
          <p:nvPr/>
        </p:nvSpPr>
        <p:spPr>
          <a:xfrm>
            <a:off x="1096804" y="5221248"/>
            <a:ext cx="3270647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Χωρίς ξεκούραση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96804" y="5730240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Το νευρικό σύστημα δεν ανακτά και μειώνεται η απόδοση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5201722" y="4974193"/>
            <a:ext cx="4226838" cy="1696522"/>
          </a:xfrm>
          <a:prstGeom prst="roundRect">
            <a:avLst>
              <a:gd name="adj" fmla="val 8624"/>
            </a:avLst>
          </a:prstGeom>
          <a:solidFill>
            <a:srgbClr val="0A0A0A">
              <a:alpha val="95000"/>
            </a:srgbClr>
          </a:solidFill>
          <a:ln w="30480">
            <a:solidFill>
              <a:srgbClr val="C91313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171242" y="4974193"/>
            <a:ext cx="121920" cy="1696522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</p:sp>
      <p:sp>
        <p:nvSpPr>
          <p:cNvPr id="21" name="Text 19"/>
          <p:cNvSpPr/>
          <p:nvPr/>
        </p:nvSpPr>
        <p:spPr>
          <a:xfrm>
            <a:off x="5540216" y="5221248"/>
            <a:ext cx="2850713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❌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Μόνο βάρη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5540216" y="5730240"/>
            <a:ext cx="36412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Η προπόνηση βάρους χωρίς sprint δεν βελτιώνει την ταχύτητα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615" y="573167"/>
            <a:ext cx="839676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Μυστικό στο Elite Level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29615" y="1339096"/>
            <a:ext cx="4944308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Οι κορυφαίοι συνδυάζουν: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1954768" y="295417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Δύναμη</a:t>
            </a:r>
            <a:endParaRPr lang="en-US" sz="2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312" y="3059251"/>
            <a:ext cx="311825" cy="3118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2789" y="295417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Plyometrics</a:t>
            </a:r>
            <a:endParaRPr lang="en-US" sz="21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0145" y="3059251"/>
            <a:ext cx="311825" cy="31182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32789" y="541543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Sprint</a:t>
            </a:r>
            <a:endParaRPr lang="en-US" sz="21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00145" y="5341084"/>
            <a:ext cx="311825" cy="3118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954768" y="5415439"/>
            <a:ext cx="27428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Τεχνική</a:t>
            </a:r>
            <a:endParaRPr lang="en-US" sz="2150" dirty="0"/>
          </a:p>
        </p:txBody>
      </p:sp>
      <p:pic>
        <p:nvPicPr>
          <p:cNvPr id="14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0269" y="2051328"/>
            <a:ext cx="4609862" cy="4609862"/>
          </a:xfrm>
          <a:prstGeom prst="rect">
            <a:avLst/>
          </a:prstGeom>
        </p:spPr>
      </p:pic>
      <p:pic>
        <p:nvPicPr>
          <p:cNvPr id="15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8312" y="5341084"/>
            <a:ext cx="311825" cy="31182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42273" y="7112437"/>
            <a:ext cx="12858512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Τέλεια εκτέλεση με μέγιστη ένταση και λίγο όγκο</a:t>
            </a:r>
            <a:endParaRPr lang="en-US" sz="1600" dirty="0"/>
          </a:p>
        </p:txBody>
      </p:sp>
      <p:sp>
        <p:nvSpPr>
          <p:cNvPr id="17" name="Shape 7"/>
          <p:cNvSpPr/>
          <p:nvPr/>
        </p:nvSpPr>
        <p:spPr>
          <a:xfrm>
            <a:off x="729615" y="6886813"/>
            <a:ext cx="22860" cy="778431"/>
          </a:xfrm>
          <a:prstGeom prst="rect">
            <a:avLst/>
          </a:prstGeom>
          <a:solidFill>
            <a:srgbClr val="C91313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21794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Το Συμπέρασμα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275999"/>
            <a:ext cx="3549372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Η ταχύτητα ΔΕΝ είναι: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58309" y="3347680"/>
            <a:ext cx="35493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❌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Μόνο τρέξιμο ή υπομονή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4843939" y="2275999"/>
            <a:ext cx="3549372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Η ταχύτητα ΕΙΝΑΙ: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4843939" y="3347680"/>
            <a:ext cx="3549372" cy="1614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Νευρικό σύστημα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Δύναμη και power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Τεχνική εκτέλεση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✔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Ελαστικότητα μυών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30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100%</a:t>
            </a:r>
            <a:endParaRPr lang="en-US" sz="5600" dirty="0"/>
          </a:p>
        </p:txBody>
      </p:sp>
      <p:sp>
        <p:nvSpPr>
          <p:cNvPr id="9" name="Text 6"/>
          <p:cNvSpPr/>
          <p:nvPr/>
        </p:nvSpPr>
        <p:spPr>
          <a:xfrm>
            <a:off x="75830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Ποιότητα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830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σε κάθε επανάληψη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339101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48h</a:t>
            </a:r>
            <a:endParaRPr lang="en-US" sz="5600" dirty="0"/>
          </a:p>
        </p:txBody>
      </p:sp>
      <p:sp>
        <p:nvSpPr>
          <p:cNvPr id="12" name="Text 9"/>
          <p:cNvSpPr/>
          <p:nvPr/>
        </p:nvSpPr>
        <p:spPr>
          <a:xfrm>
            <a:off x="339101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Ανάκαμψη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339101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μεταξύ προπονήσεων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6023729" y="5389364"/>
            <a:ext cx="2361962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3-5</a:t>
            </a:r>
            <a:endParaRPr lang="en-US" sz="5600" dirty="0"/>
          </a:p>
        </p:txBody>
      </p:sp>
      <p:sp>
        <p:nvSpPr>
          <p:cNvPr id="15" name="Text 12"/>
          <p:cNvSpPr/>
          <p:nvPr/>
        </p:nvSpPr>
        <p:spPr>
          <a:xfrm>
            <a:off x="6023729" y="6374963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Reps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023729" y="6861096"/>
            <a:ext cx="23619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με μέγιστη ένταση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2026-03-29T10:40:25Z</dcterms:created>
  <dcterms:modified xsi:type="dcterms:W3CDTF">2026-03-29T10:40:25Z</dcterms:modified>
</cp:coreProperties>
</file>